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57" r:id="rId5"/>
    <p:sldId id="260" r:id="rId6"/>
    <p:sldId id="262" r:id="rId7"/>
    <p:sldId id="258" r:id="rId8"/>
    <p:sldId id="259" r:id="rId9"/>
    <p:sldId id="263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58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626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1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41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373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827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368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41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66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31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088A9-988F-4418-85CC-A54F0536D68C}" type="datetimeFigureOut">
              <a:rPr lang="fi-FI" smtClean="0"/>
              <a:t>24.3.2018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64127-7CB8-4FF2-9C76-47ED402AE1A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60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052737"/>
            <a:ext cx="7772400" cy="1296144"/>
          </a:xfrm>
        </p:spPr>
        <p:txBody>
          <a:bodyPr/>
          <a:lstStyle/>
          <a:p>
            <a:r>
              <a:rPr lang="fi-FI" dirty="0"/>
              <a:t>PARISUHTEEN MERKITYS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1512168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Tukihenkilöpäivät 2018</a:t>
            </a:r>
          </a:p>
          <a:p>
            <a:r>
              <a:rPr lang="fi-FI" dirty="0"/>
              <a:t>Jyväskylä</a:t>
            </a:r>
          </a:p>
          <a:p>
            <a:r>
              <a:rPr lang="fi-FI" dirty="0"/>
              <a:t>Eija Himanen</a:t>
            </a:r>
          </a:p>
        </p:txBody>
      </p:sp>
      <p:pic>
        <p:nvPicPr>
          <p:cNvPr id="4" name="Kuva 3" descr="C:\Users\Eija Himanen\Pictures\Puhumisen_paikka_logo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994" y="4427964"/>
            <a:ext cx="3021181" cy="15933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333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	Hyvä ihmissuhde on parempi takuu 	terveydestä kuin tarkka ruokavalio.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	Vakaa ja rakastava ihmissuhde on 	onnellisuuden ja hyvinvoinnin ehdoton 	kulmakivi.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	(</a:t>
            </a:r>
            <a:r>
              <a:rPr lang="fi-FI" dirty="0" err="1"/>
              <a:t>Sue</a:t>
            </a:r>
            <a:r>
              <a:rPr lang="fi-FI" dirty="0"/>
              <a:t> Johnson 2015)</a:t>
            </a:r>
          </a:p>
        </p:txBody>
      </p:sp>
    </p:spTree>
    <p:extLst>
      <p:ext uri="{BB962C8B-B14F-4D97-AF65-F5344CB8AC3E}">
        <p14:creationId xmlns:p14="http://schemas.microsoft.com/office/powerpoint/2010/main" val="139669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Parisuhde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Aikuisen ihmisen tärkein ihmissuhde, joka mahdollistaa ihmisenä kasvua.</a:t>
            </a:r>
          </a:p>
          <a:p>
            <a:r>
              <a:rPr lang="fi-FI" dirty="0"/>
              <a:t>Ihmisen merkittävin kasvu syntyy suhteessa toiseen ihmiseen ja tuottaa syvenevää tietoisuutta siitä, kuka ja millainen olen, mitä minussa tapahtuu sekä hyväksyä se.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606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Kasvun mahdollisuus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Kasvu itsensä syvempään  tuntemiseen parisuhteessa oleellisempaa kuin toisen tunteminen.</a:t>
            </a:r>
          </a:p>
          <a:p>
            <a:r>
              <a:rPr lang="fi-FI" dirty="0"/>
              <a:t>Sitoutuneessa parisuhteessa kummankin on mahdollista oivaltaa ainutlaatuisuutensa ja luoda rajansa =&gt; toisen ja oman erillisyyden hyväksyminen ja arvostaminen tulee mahdolliseksi.</a:t>
            </a:r>
          </a:p>
        </p:txBody>
      </p:sp>
    </p:spTree>
    <p:extLst>
      <p:ext uri="{BB962C8B-B14F-4D97-AF65-F5344CB8AC3E}">
        <p14:creationId xmlns:p14="http://schemas.microsoft.com/office/powerpoint/2010/main" val="213962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208509"/>
            <a:ext cx="8229600" cy="5649491"/>
          </a:xfrm>
        </p:spPr>
        <p:txBody>
          <a:bodyPr>
            <a:normAutofit/>
          </a:bodyPr>
          <a:lstStyle/>
          <a:p>
            <a:r>
              <a:rPr lang="fi-FI" dirty="0"/>
              <a:t>Riittävä yksilöityminen mahdollistaa dialogin, koska toinen ei ole uhka vaan erilainen toinen.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Erilainen toinen sisältää parhaimmillaan jännitteen ja toiveen, että toinen säilyttää saavuttamattoman toiseutensa, jota ei voi ammentaa tyhjiin tai omistaa itselleen. </a:t>
            </a:r>
          </a:p>
        </p:txBody>
      </p:sp>
    </p:spTree>
    <p:extLst>
      <p:ext uri="{BB962C8B-B14F-4D97-AF65-F5344CB8AC3E}">
        <p14:creationId xmlns:p14="http://schemas.microsoft.com/office/powerpoint/2010/main" val="329117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fi-FI" dirty="0"/>
              <a:t>Suhde on myös vaikeasti tiedostettavien tarpeittemme kohtaamispaikka: valitsemme puolison, jonka uskomme tekevän meidät onnelliseksi ja antavan sitä, mitä vaille olemme aiemmin jääneet.</a:t>
            </a:r>
          </a:p>
          <a:p>
            <a:r>
              <a:rPr lang="fi-FI" dirty="0"/>
              <a:t>”Ole minulle sellainen, että voin tuntea itseni hyväksi ja hyväksytyksi ihmiseksi” (Pirjo Tuhkasaari)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3888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fi-FI" dirty="0"/>
              <a:t>Parisuhteessa aktivoituvat kasvuvuosina syntynyt turvallisuus, mutta myös erilaiset hylätyksi tulemisen kokemukset, koettu häpeä tai nöyryytys.</a:t>
            </a:r>
          </a:p>
          <a:p>
            <a:r>
              <a:rPr lang="fi-FI" dirty="0"/>
              <a:t>Parisuhteessa ne voivat tulla eheyttävällä tavalla uudelleen kohdatuiksi ja synnyttää turvallisuutta ja kiitollisuutta.</a:t>
            </a:r>
          </a:p>
          <a:p>
            <a:r>
              <a:rPr lang="fi-FI" dirty="0"/>
              <a:t>Parhaimmillaan antamisen ja tarvitsemisen vastavuoroisuus on tasapainossa =&gt; empatian kokemiselle vastavuosoisesti mahdollisuus.</a:t>
            </a:r>
          </a:p>
        </p:txBody>
      </p:sp>
    </p:spTree>
    <p:extLst>
      <p:ext uri="{BB962C8B-B14F-4D97-AF65-F5344CB8AC3E}">
        <p14:creationId xmlns:p14="http://schemas.microsoft.com/office/powerpoint/2010/main" val="306021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fi-FI" dirty="0"/>
              <a:t>Jos kummankin elämän kolhut ovat kovin samanlaisia, toinen toiseltaan vaatiminen jättää alleen toiselta saamisen ja tyydytyksen mahdollisuuden. </a:t>
            </a:r>
          </a:p>
          <a:p>
            <a:pPr marL="0" indent="0">
              <a:buNone/>
            </a:pPr>
            <a:r>
              <a:rPr lang="fi-FI" dirty="0"/>
              <a:t>	=&gt; syntyy loukatuksi ja hylätyksi tulon 	molemminpuolinen kokemus</a:t>
            </a:r>
          </a:p>
          <a:p>
            <a:pPr marL="0" indent="0">
              <a:buNone/>
            </a:pPr>
            <a:r>
              <a:rPr lang="fi-FI" dirty="0"/>
              <a:t>	=&gt; riidat syvenevät ja jäävät ratkeamatta</a:t>
            </a:r>
          </a:p>
          <a:p>
            <a:pPr marL="0" indent="0">
              <a:buNone/>
            </a:pPr>
            <a:r>
              <a:rPr lang="fi-FI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422321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Lisää parisuhteen merkityksiä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Vanhempien parisuhde on lasten koti. Lapset elävät vanhempien välisen suhteen muodostamassa tunnelmassa.</a:t>
            </a:r>
          </a:p>
          <a:p>
            <a:r>
              <a:rPr lang="fi-FI" dirty="0"/>
              <a:t>Käytännön merkityksiä	</a:t>
            </a:r>
          </a:p>
          <a:p>
            <a:pPr lvl="1"/>
            <a:r>
              <a:rPr lang="fi-FI" dirty="0"/>
              <a:t> </a:t>
            </a:r>
          </a:p>
          <a:p>
            <a:pPr lvl="1"/>
            <a:r>
              <a:rPr lang="fi-FI" dirty="0"/>
              <a:t> </a:t>
            </a:r>
          </a:p>
          <a:p>
            <a:pPr lvl="1"/>
            <a:r>
              <a:rPr lang="fi-FI" dirty="0"/>
              <a:t> </a:t>
            </a:r>
          </a:p>
          <a:p>
            <a:pPr lvl="1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06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240</Words>
  <Application>Microsoft Office PowerPoint</Application>
  <PresentationFormat>Näytössä katseltava diaesitys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PARISUHTEEN MERKITYS</vt:lpstr>
      <vt:lpstr>PowerPoint-esitys</vt:lpstr>
      <vt:lpstr>Parisuhde</vt:lpstr>
      <vt:lpstr>Kasvun mahdollisuus</vt:lpstr>
      <vt:lpstr>PowerPoint-esitys</vt:lpstr>
      <vt:lpstr>PowerPoint-esitys</vt:lpstr>
      <vt:lpstr>PowerPoint-esitys</vt:lpstr>
      <vt:lpstr>PowerPoint-esitys</vt:lpstr>
      <vt:lpstr>Lisää parisuhteen merkityksiä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PARISUHTEEN MERKITYS</dc:title>
  <dc:creator>Eija Himanen</dc:creator>
  <cp:lastModifiedBy>Mia Kalpa</cp:lastModifiedBy>
  <cp:revision>13</cp:revision>
  <dcterms:created xsi:type="dcterms:W3CDTF">2018-03-19T10:46:49Z</dcterms:created>
  <dcterms:modified xsi:type="dcterms:W3CDTF">2018-03-24T07:07:12Z</dcterms:modified>
</cp:coreProperties>
</file>